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1"/>
  </p:notesMasterIdLst>
  <p:sldIdLst>
    <p:sldId id="256" r:id="rId5"/>
    <p:sldId id="363" r:id="rId6"/>
    <p:sldId id="364" r:id="rId7"/>
    <p:sldId id="366" r:id="rId8"/>
    <p:sldId id="378" r:id="rId9"/>
    <p:sldId id="3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DECD-911C-4E6D-9A85-268758F3C378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EE0B-01F5-4259-B8AE-56DE2272D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IKKJE VERE REDDE FOR Å BINDE SEG-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3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A23-67DF-1B4B-9B28-FA1655ADE233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9A52D-25E7-E149-910B-7FF976D3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nn" sz="2800"/>
              <a:t>8. trinn</a:t>
            </a:r>
            <a:endParaRPr lang="nb-NO" sz="2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CCBB5-7C98-D74C-A2BD-E3066E1F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nn"/>
              <a:t>Velkommen til foreldremøte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D0A2-30A7-6944-99E3-A9B95B2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n" sz="3200">
                <a:solidFill>
                  <a:schemeClr val="tx1"/>
                </a:solidFill>
              </a:rPr>
              <a:t>Felles agenda</a:t>
            </a:r>
            <a:endParaRPr lang="nb-NO" sz="320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F86F4-7CB5-2245-BE48-E88ED06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13" y="407324"/>
            <a:ext cx="8295899" cy="6309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err="1"/>
              <a:t>Klassevise</a:t>
            </a:r>
            <a:r>
              <a:rPr lang="en-US" b="1"/>
              <a:t> </a:t>
            </a:r>
            <a:r>
              <a:rPr lang="en-US" b="1" err="1"/>
              <a:t>møter</a:t>
            </a:r>
            <a:endParaRPr lang="en-US" err="1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n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n" b="1"/>
              <a:t>Diverse info</a:t>
            </a:r>
            <a:endParaRPr lang="nn">
              <a:solidFill>
                <a:srgbClr val="000000"/>
              </a:solidFill>
            </a:endParaRPr>
          </a:p>
          <a:p>
            <a:pPr>
              <a:buFont typeface="Wingdings 3"/>
              <a:buChar char=""/>
            </a:pPr>
            <a:endParaRPr lang="nn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err="1"/>
              <a:t>Trinnet</a:t>
            </a:r>
            <a:r>
              <a:rPr lang="en-US"/>
              <a:t> </a:t>
            </a:r>
            <a:r>
              <a:rPr lang="en-US" b="1" err="1"/>
              <a:t>informerer</a:t>
            </a:r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Wingdings 3"/>
              <a:buChar char=""/>
            </a:pPr>
            <a:r>
              <a:rPr lang="nn"/>
              <a:t>Lærarane på trinnet</a:t>
            </a:r>
            <a:endParaRPr lang="nn">
              <a:solidFill>
                <a:srgbClr val="000000"/>
              </a:solidFill>
            </a:endParaRPr>
          </a:p>
          <a:p>
            <a:pPr>
              <a:buFont typeface="Wingdings 3"/>
              <a:buChar char=""/>
            </a:pPr>
            <a:r>
              <a:rPr lang="nn"/>
              <a:t>Forventingar</a:t>
            </a:r>
            <a:endParaRPr lang="nn">
              <a:solidFill>
                <a:srgbClr val="000000"/>
              </a:solidFill>
            </a:endParaRPr>
          </a:p>
          <a:p>
            <a:pPr>
              <a:buFont typeface="Wingdings 3"/>
              <a:buChar char=""/>
            </a:pPr>
            <a:endParaRPr lang="nn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/>
              <a:t>Felles </a:t>
            </a:r>
            <a:r>
              <a:rPr lang="en-US" b="1" err="1"/>
              <a:t>i</a:t>
            </a:r>
            <a:r>
              <a:rPr lang="en-US" b="1"/>
              <a:t> aula: 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Wingdings 3"/>
            </a:pPr>
            <a:r>
              <a:rPr lang="nn"/>
              <a:t>Velkommen v/Susanne</a:t>
            </a:r>
            <a:endParaRPr lang="nn">
              <a:solidFill>
                <a:srgbClr val="000000"/>
              </a:solidFill>
            </a:endParaRPr>
          </a:p>
          <a:p>
            <a:pPr marL="285750" indent="-285750">
              <a:buFont typeface="Wingdings 3"/>
            </a:pPr>
            <a:r>
              <a:rPr lang="nn"/>
              <a:t>Sterk og Klar</a:t>
            </a:r>
            <a:endParaRPr lang="nn">
              <a:solidFill>
                <a:srgbClr val="000000"/>
              </a:solidFill>
              <a:latin typeface="Trebuchet MS" panose="020B0603020202020204"/>
              <a:cs typeface="Arial"/>
            </a:endParaRPr>
          </a:p>
          <a:p>
            <a:pPr marL="0" indent="0">
              <a:buNone/>
            </a:pPr>
            <a:endParaRPr lang="nn" b="1">
              <a:solidFill>
                <a:srgbClr val="404040"/>
              </a:solidFill>
              <a:latin typeface="Trebuchet MS"/>
              <a:cs typeface="Arial"/>
            </a:endParaRPr>
          </a:p>
          <a:p>
            <a:pPr marL="285750" indent="-285750"/>
            <a:endParaRPr lang="nn" b="1"/>
          </a:p>
          <a:p>
            <a:pPr marL="0" indent="0">
              <a:buNone/>
            </a:pPr>
            <a:r>
              <a:rPr lang="nn"/>
              <a:t>  </a:t>
            </a:r>
          </a:p>
          <a:p>
            <a:pPr marL="0" indent="0">
              <a:buNone/>
            </a:pPr>
            <a:endParaRPr lang="nn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0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 5"/>
          <p:cNvSpPr>
            <a:spLocks noGrp="1"/>
          </p:cNvSpPr>
          <p:nvPr>
            <p:ph idx="1"/>
          </p:nvPr>
        </p:nvSpPr>
        <p:spPr>
          <a:xfrm>
            <a:off x="79513" y="362975"/>
            <a:ext cx="2930702" cy="93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800" noProof="1">
                <a:solidFill>
                  <a:schemeClr val="tx1"/>
                </a:solidFill>
                <a:latin typeface="Footlight MT Light" panose="0204060206030A020304" pitchFamily="18" charset="0"/>
              </a:rPr>
              <a:t>Personalet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4294967295"/>
          </p:nvPr>
        </p:nvSpPr>
        <p:spPr>
          <a:xfrm>
            <a:off x="5953600" y="630456"/>
            <a:ext cx="2051050" cy="3810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endParaRPr lang="nb-NO" sz="1600"/>
          </a:p>
          <a:p>
            <a:pPr marL="45720" indent="0" algn="ctr">
              <a:buNone/>
            </a:pPr>
            <a:r>
              <a:rPr lang="nb-NO" sz="1600" u="sng"/>
              <a:t>10.trinn</a:t>
            </a:r>
          </a:p>
          <a:p>
            <a:pPr marL="45720" indent="0" algn="ctr">
              <a:buNone/>
            </a:pPr>
            <a:r>
              <a:rPr lang="nn-NO" sz="1600"/>
              <a:t>Monica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Kristian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Arild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Sven</a:t>
            </a:r>
          </a:p>
          <a:p>
            <a:pPr marL="45720" indent="0" algn="ctr">
              <a:buNone/>
            </a:pPr>
            <a:r>
              <a:rPr lang="nn" sz="1600"/>
              <a:t>Andreas</a:t>
            </a:r>
          </a:p>
          <a:p>
            <a:pPr marL="45720" indent="0" algn="ctr">
              <a:buNone/>
            </a:pPr>
            <a:r>
              <a:rPr lang="nb-NO" sz="1600"/>
              <a:t>Siri</a:t>
            </a:r>
            <a:endParaRPr lang="nn" sz="1600"/>
          </a:p>
          <a:p>
            <a:pPr marL="45720" indent="0" algn="ctr">
              <a:buNone/>
            </a:pPr>
            <a:r>
              <a:rPr lang="nn" sz="1600"/>
              <a:t>Jorunn</a:t>
            </a:r>
            <a:endParaRPr lang="nb-NO" sz="1600"/>
          </a:p>
          <a:p>
            <a:pPr marL="45720" indent="0" algn="ctr">
              <a:buNone/>
            </a:pPr>
            <a:r>
              <a:rPr lang="nn" sz="1600"/>
              <a:t>Elisabeth</a:t>
            </a:r>
          </a:p>
          <a:p>
            <a:pPr marL="45720" indent="0" algn="ctr">
              <a:buNone/>
            </a:pPr>
            <a:endParaRPr lang="nn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58940" y="1301054"/>
            <a:ext cx="1796536" cy="2823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u="sng" dirty="0"/>
              <a:t>8.Trinn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Siw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Henrik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Ådne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Linn Eirin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Mari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Ragnhild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 dirty="0">
                <a:solidFill>
                  <a:srgbClr val="000000"/>
                </a:solidFill>
              </a:rPr>
              <a:t>Marie</a:t>
            </a:r>
          </a:p>
        </p:txBody>
      </p:sp>
      <p:sp>
        <p:nvSpPr>
          <p:cNvPr id="7" name="Plassholder for innhold 1"/>
          <p:cNvSpPr txBox="1">
            <a:spLocks/>
          </p:cNvSpPr>
          <p:nvPr/>
        </p:nvSpPr>
        <p:spPr>
          <a:xfrm>
            <a:off x="3010215" y="368184"/>
            <a:ext cx="2597093" cy="4527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9.trinn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Signe</a:t>
            </a:r>
          </a:p>
          <a:p>
            <a:pPr marL="45720" indent="0" algn="ctr">
              <a:buNone/>
            </a:pPr>
            <a:r>
              <a:rPr lang="nb-NO" sz="1600"/>
              <a:t>Stig Rune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Dagny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Rune</a:t>
            </a:r>
          </a:p>
          <a:p>
            <a:pPr marL="45720" indent="0" algn="ctr">
              <a:buNone/>
            </a:pPr>
            <a:r>
              <a:rPr lang="nn" sz="1600"/>
              <a:t>Ole</a:t>
            </a:r>
          </a:p>
          <a:p>
            <a:pPr marL="45720" indent="0" algn="ctr">
              <a:buNone/>
            </a:pPr>
            <a:r>
              <a:rPr lang="nn" sz="1600"/>
              <a:t>Trude</a:t>
            </a:r>
          </a:p>
          <a:p>
            <a:pPr marL="45720" indent="0" algn="ctr">
              <a:buNone/>
            </a:pPr>
            <a:r>
              <a:rPr lang="nn" sz="1600"/>
              <a:t>(Simon)</a:t>
            </a:r>
          </a:p>
          <a:p>
            <a:pPr marL="45720" indent="0" algn="ctr">
              <a:buNone/>
            </a:pPr>
            <a:r>
              <a:rPr lang="nn-NO" sz="1600"/>
              <a:t>Laila</a:t>
            </a:r>
            <a:endParaRPr lang="nn"/>
          </a:p>
          <a:p>
            <a:pPr marL="45720" indent="0" algn="ctr">
              <a:buNone/>
            </a:pPr>
            <a:r>
              <a:rPr lang="nn" sz="1600"/>
              <a:t>Monica</a:t>
            </a:r>
          </a:p>
          <a:p>
            <a:pPr marL="45720" indent="0" algn="ctr">
              <a:buNone/>
            </a:pPr>
            <a:r>
              <a:rPr lang="nn" sz="1600"/>
              <a:t>Eline</a:t>
            </a:r>
          </a:p>
          <a:p>
            <a:pPr marL="45720" indent="0" algn="ctr">
              <a:buNone/>
            </a:pPr>
            <a:r>
              <a:rPr lang="nn" sz="1600"/>
              <a:t>Miriam</a:t>
            </a:r>
          </a:p>
          <a:p>
            <a:pPr marL="45720" indent="0" algn="ctr">
              <a:buNone/>
            </a:pPr>
            <a:endParaRPr lang="nn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8" name="Plassholder for innhold 1"/>
          <p:cNvSpPr txBox="1">
            <a:spLocks/>
          </p:cNvSpPr>
          <p:nvPr/>
        </p:nvSpPr>
        <p:spPr>
          <a:xfrm>
            <a:off x="8312906" y="3044929"/>
            <a:ext cx="3518449" cy="381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Administrasjon</a:t>
            </a:r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Karl Inge (rektor)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Susanne (</a:t>
            </a:r>
            <a:r>
              <a:rPr lang="nb-NO" sz="1600" err="1"/>
              <a:t>avdelingsleiar</a:t>
            </a:r>
            <a:r>
              <a:rPr lang="nb-NO" sz="1600"/>
              <a:t> + </a:t>
            </a:r>
            <a:r>
              <a:rPr lang="nb-NO" sz="1600" err="1"/>
              <a:t>spes.ped</a:t>
            </a:r>
            <a:r>
              <a:rPr lang="nb-NO" sz="1600"/>
              <a:t>-koordinator+ (</a:t>
            </a:r>
            <a:r>
              <a:rPr lang="nb-NO" sz="1600" err="1"/>
              <a:t>sosialrådgjevar</a:t>
            </a:r>
            <a:r>
              <a:rPr lang="nb-NO" sz="1600"/>
              <a:t>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Monika (</a:t>
            </a:r>
            <a:r>
              <a:rPr lang="nb-NO" sz="1600" err="1"/>
              <a:t>saksbehandlar+skulebibliotek</a:t>
            </a:r>
            <a:r>
              <a:rPr lang="nb-NO" sz="1600"/>
              <a:t>)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Jorunn (</a:t>
            </a:r>
            <a:r>
              <a:rPr lang="nb-NO" sz="1600" err="1"/>
              <a:t>yrkesrådgjevar</a:t>
            </a:r>
            <a:r>
              <a:rPr lang="nb-NO"/>
              <a:t>)</a:t>
            </a:r>
          </a:p>
          <a:p>
            <a:pPr marL="45720" indent="0" algn="ctr">
              <a:buFont typeface="Arial" pitchFamily="34" charset="0"/>
              <a:buNone/>
            </a:pPr>
            <a:endParaRPr lang="nb-NO"/>
          </a:p>
          <a:p>
            <a:pPr marL="45720" indent="0" algn="ctr">
              <a:buFont typeface="Arial" pitchFamily="34" charset="0"/>
              <a:buNone/>
            </a:pPr>
            <a:endParaRPr lang="nb-NO"/>
          </a:p>
        </p:txBody>
      </p:sp>
      <p:sp>
        <p:nvSpPr>
          <p:cNvPr id="9" name="Plassholder for innhold 1"/>
          <p:cNvSpPr txBox="1">
            <a:spLocks/>
          </p:cNvSpPr>
          <p:nvPr/>
        </p:nvSpPr>
        <p:spPr>
          <a:xfrm>
            <a:off x="460460" y="5081528"/>
            <a:ext cx="2923867" cy="1413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nb-NO" dirty="0" err="1">
                <a:solidFill>
                  <a:schemeClr val="tx1"/>
                </a:solidFill>
              </a:rPr>
              <a:t>Helsesjukepleiar</a:t>
            </a:r>
            <a:r>
              <a:rPr lang="nb-NO" dirty="0">
                <a:solidFill>
                  <a:schemeClr val="tx1"/>
                </a:solidFill>
              </a:rPr>
              <a:t>: Siri </a:t>
            </a:r>
            <a:r>
              <a:rPr lang="nb-NO" dirty="0" err="1">
                <a:solidFill>
                  <a:schemeClr val="tx1"/>
                </a:solidFill>
              </a:rPr>
              <a:t>Stueland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n">
                <a:solidFill>
                  <a:schemeClr val="tx1"/>
                </a:solidFill>
              </a:rPr>
              <a:t>(torsdag) </a:t>
            </a:r>
            <a:endParaRPr lang="nb-NO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nn-NO">
                <a:solidFill>
                  <a:schemeClr val="tx1"/>
                </a:solidFill>
              </a:rPr>
              <a:t>PPT: Heidi Håland</a:t>
            </a:r>
            <a:endParaRPr lang="nb-NO">
              <a:solidFill>
                <a:schemeClr val="tx1"/>
              </a:solidFill>
            </a:endParaRPr>
          </a:p>
          <a:p>
            <a:pPr marL="45720" indent="0" algn="ctr">
              <a:buFont typeface="Arial" pitchFamily="34" charset="0"/>
              <a:buNone/>
            </a:pPr>
            <a:r>
              <a:rPr lang="nn-NO" dirty="0">
                <a:solidFill>
                  <a:schemeClr val="tx1"/>
                </a:solidFill>
              </a:rPr>
              <a:t>Skulebibliotek: Monika G. Mageland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688458" y="449113"/>
            <a:ext cx="2171848" cy="2076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n-NO" u="sng"/>
              <a:t>Miljøteam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Miriam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Eli</a:t>
            </a:r>
            <a:r>
              <a:rPr lang="nn"/>
              <a:t>ne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Marie</a:t>
            </a:r>
            <a:endParaRPr lang="nn"/>
          </a:p>
          <a:p>
            <a:pPr marL="45720" indent="0" algn="ctr">
              <a:buFont typeface="Arial" pitchFamily="34" charset="0"/>
              <a:buNone/>
            </a:pPr>
            <a:r>
              <a:rPr lang="nn"/>
              <a:t>Elisabeth</a:t>
            </a:r>
            <a:endParaRPr lang="nn-NO"/>
          </a:p>
          <a:p>
            <a:pPr marL="45720" indent="0" algn="ctr">
              <a:buNone/>
            </a:pPr>
            <a:r>
              <a:rPr lang="nn-NO" b="1"/>
              <a:t>Linda (OSR)</a:t>
            </a:r>
          </a:p>
        </p:txBody>
      </p:sp>
    </p:spTree>
    <p:extLst>
      <p:ext uri="{BB962C8B-B14F-4D97-AF65-F5344CB8AC3E}">
        <p14:creationId xmlns:p14="http://schemas.microsoft.com/office/powerpoint/2010/main" val="28446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933D397F-4111-984B-9F25-28937CB85C26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928495" algn="l"/>
              </a:tabLst>
            </a:pP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NATTERAVNER SKAPER TRYGGHET</a:t>
            </a:r>
            <a:endParaRPr lang="en-US" sz="280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3F4D3B-4A6C-C549-8074-ED3DD8DAB4B0}"/>
              </a:ext>
            </a:extLst>
          </p:cNvPr>
          <p:cNvSpPr/>
          <p:nvPr/>
        </p:nvSpPr>
        <p:spPr>
          <a:xfrm>
            <a:off x="5209563" y="2160589"/>
            <a:ext cx="4699065" cy="455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STORT BEHOV FOR NYE NATTERAVNAR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Ca 1 gong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halvåret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. LAURDAGAR (ORSTAD PÅ FREDAG)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FAU TOK INITIATIV: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GJØRE KVERNALAND TIL ET TRYGGERE STED. DEMPE RUS, VOLDS OG SKADEVERKSPROBLEMATIKK.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VIKTIGHETEN AV AT FORELDRE BIDRAR. TILSTEDEVÆRELSEN AV EDRU VOKSNE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«DÆ Æ JABNÅ SÅ DRÆGE»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VÆRE TILGJENGELIG OG OBSERVERE. TILKALLE POLITI VED BEHOV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ORGANISERING – LUKKET FACEBOOK GRUPPE “FRØYLAND NATTERAVNER” ELLER TLF: 90974376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ANNE LOVISE SKAILAND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OPPMØTE/UTSTYR: EXTRA KVERNALAND KL. 20.00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B5DD211-10CB-464F-89BC-80AAE33CD0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0" r="103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4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49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ivinds favorittbilde.jpeg">
            <a:extLst>
              <a:ext uri="{FF2B5EF4-FFF2-40B4-BE49-F238E27FC236}">
                <a16:creationId xmlns:a16="http://schemas.microsoft.com/office/drawing/2014/main" id="{0A656DF7-F0FB-88BC-6037-9358F65A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7227" b="1459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06780" y="978409"/>
            <a:ext cx="4496529" cy="3678268"/>
          </a:xfrm>
        </p:spPr>
        <p:txBody>
          <a:bodyPr anchor="t">
            <a:normAutofit/>
          </a:bodyPr>
          <a:lstStyle/>
          <a:p>
            <a:r>
              <a:rPr lang="en-US" sz="4400" err="1"/>
              <a:t>Ungdomsteamet</a:t>
            </a:r>
            <a:r>
              <a:rPr lang="en-US" sz="4400" dirty="0"/>
              <a:t> </a:t>
            </a:r>
            <a:r>
              <a:rPr lang="nb-NO" sz="4400" dirty="0"/>
              <a:t>i Time kommune</a:t>
            </a:r>
            <a:endParaRPr lang="en-US" sz="4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03288" y="2635644"/>
            <a:ext cx="4496833" cy="468663"/>
          </a:xfrm>
        </p:spPr>
        <p:txBody>
          <a:bodyPr anchor="b">
            <a:normAutofit/>
          </a:bodyPr>
          <a:lstStyle/>
          <a:p>
            <a:r>
              <a:rPr lang="en-US" dirty="0"/>
              <a:t>Elise, Monica &amp; Eivind</a:t>
            </a:r>
          </a:p>
        </p:txBody>
      </p:sp>
      <p:pic>
        <p:nvPicPr>
          <p:cNvPr id="8" name="Bilde 7" descr="Fil:Time komm.svg – Wikipedia">
            <a:extLst>
              <a:ext uri="{FF2B5EF4-FFF2-40B4-BE49-F238E27FC236}">
                <a16:creationId xmlns:a16="http://schemas.microsoft.com/office/drawing/2014/main" id="{455D0A76-AB79-4B21-82AC-7A7826E8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637" y="3329981"/>
            <a:ext cx="807532" cy="10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77863-0F88-E64D-8714-CA5877AA2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6781800" cy="1752600"/>
          </a:xfrm>
        </p:spPr>
        <p:txBody>
          <a:bodyPr/>
          <a:lstStyle/>
          <a:p>
            <a:pPr algn="ctr" eaLnBrk="1" hangingPunct="1"/>
            <a:r>
              <a:rPr lang="nn-NO" altLang="nb-NO" sz="6600"/>
              <a:t>Familiesenteret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751136-8258-3F49-A65F-C5FA77888E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676400"/>
            <a:ext cx="6400800" cy="3200400"/>
          </a:xfrm>
        </p:spPr>
        <p:txBody>
          <a:bodyPr/>
          <a:lstStyle/>
          <a:p>
            <a:pPr eaLnBrk="1" hangingPunct="1"/>
            <a:r>
              <a:rPr lang="nn-NO" altLang="nb-NO" sz="2800"/>
              <a:t>Eit ressurssenter for familiar 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i Time kommune</a:t>
            </a:r>
            <a:endParaRPr lang="nn-NO" altLang="nb-NO" sz="2800">
              <a:cs typeface="Arial"/>
            </a:endParaRPr>
          </a:p>
        </p:txBody>
      </p:sp>
      <p:pic>
        <p:nvPicPr>
          <p:cNvPr id="3076" name="Picture 8" descr="image014">
            <a:extLst>
              <a:ext uri="{FF2B5EF4-FFF2-40B4-BE49-F238E27FC236}">
                <a16:creationId xmlns:a16="http://schemas.microsoft.com/office/drawing/2014/main" id="{447DBA7D-D82A-FF42-8E18-E8C98F0A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e 2">
            <a:extLst>
              <a:ext uri="{FF2B5EF4-FFF2-40B4-BE49-F238E27FC236}">
                <a16:creationId xmlns:a16="http://schemas.microsoft.com/office/drawing/2014/main" id="{4463EC5B-C108-7545-ACE6-5B658F84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4295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CD8A9C-1D56-AE4F-B97E-CD107B7742EF}"/>
              </a:ext>
            </a:extLst>
          </p:cNvPr>
          <p:cNvSpPr txBox="1"/>
          <p:nvPr/>
        </p:nvSpPr>
        <p:spPr>
          <a:xfrm>
            <a:off x="7969250" y="3430589"/>
            <a:ext cx="1905000" cy="9239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nn-NO" b="1">
                <a:cs typeface="Arial"/>
              </a:rPr>
              <a:t>Me held til i 2.etg på Bryne helsestasjon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ED36E892A1CC4A8200BE84EE96CDB8" ma:contentTypeVersion="11" ma:contentTypeDescription="Opprett et nytt dokument." ma:contentTypeScope="" ma:versionID="2d812fc200302e75c333d081d5fc0346">
  <xsd:schema xmlns:xsd="http://www.w3.org/2001/XMLSchema" xmlns:xs="http://www.w3.org/2001/XMLSchema" xmlns:p="http://schemas.microsoft.com/office/2006/metadata/properties" xmlns:ns2="6002e965-b5d9-42a6-b62d-74bed1101d6e" xmlns:ns3="604c5632-e76c-44ed-822e-c2fb69c2dd74" targetNamespace="http://schemas.microsoft.com/office/2006/metadata/properties" ma:root="true" ma:fieldsID="2babe5b9b7b0eed2a7e850f15e44f5b2" ns2:_="" ns3:_="">
    <xsd:import namespace="6002e965-b5d9-42a6-b62d-74bed1101d6e"/>
    <xsd:import namespace="604c5632-e76c-44ed-822e-c2fb69c2d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2e965-b5d9-42a6-b62d-74bed1101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efcd753-cced-4209-a768-b2865c3d9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c5632-e76c-44ed-822e-c2fb69c2dd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3fd9bd-3511-494e-90b2-1e3607bf4bfc}" ma:internalName="TaxCatchAll" ma:showField="CatchAllData" ma:web="604c5632-e76c-44ed-822e-c2fb69c2d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02e965-b5d9-42a6-b62d-74bed1101d6e">
      <Terms xmlns="http://schemas.microsoft.com/office/infopath/2007/PartnerControls"/>
    </lcf76f155ced4ddcb4097134ff3c332f>
    <TaxCatchAll xmlns="604c5632-e76c-44ed-822e-c2fb69c2dd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3F81BE-DC11-4E83-A0DB-886DB47793F8}">
  <ds:schemaRefs>
    <ds:schemaRef ds:uri="6002e965-b5d9-42a6-b62d-74bed1101d6e"/>
    <ds:schemaRef ds:uri="604c5632-e76c-44ed-822e-c2fb69c2dd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4B39C2-8046-46E6-8660-BAD3C528F253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4c5632-e76c-44ed-822e-c2fb69c2dd74"/>
    <ds:schemaRef ds:uri="6002e965-b5d9-42a6-b62d-74bed1101d6e"/>
  </ds:schemaRefs>
</ds:datastoreItem>
</file>

<file path=customXml/itemProps3.xml><?xml version="1.0" encoding="utf-8"?>
<ds:datastoreItem xmlns:ds="http://schemas.openxmlformats.org/officeDocument/2006/customXml" ds:itemID="{760F0943-5F5B-4CEA-AA79-27796BC1F0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249</Words>
  <Application>Microsoft Office PowerPoint</Application>
  <PresentationFormat>Widescreen</PresentationFormat>
  <Paragraphs>90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Footlight MT Light</vt:lpstr>
      <vt:lpstr>Trebuchet MS</vt:lpstr>
      <vt:lpstr>Wingdings 3</vt:lpstr>
      <vt:lpstr>Fasett</vt:lpstr>
      <vt:lpstr>Velkommen til foreldremøte</vt:lpstr>
      <vt:lpstr>Felles agenda</vt:lpstr>
      <vt:lpstr>PowerPoint-presentasjon</vt:lpstr>
      <vt:lpstr>PowerPoint-presentasjon</vt:lpstr>
      <vt:lpstr>Ungdomsteamet i Time kommune</vt:lpstr>
      <vt:lpstr>Familiesenteret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Siw Svensen</dc:creator>
  <cp:lastModifiedBy>Susanne Åsebø-Trodal</cp:lastModifiedBy>
  <cp:revision>14</cp:revision>
  <dcterms:created xsi:type="dcterms:W3CDTF">2021-09-16T17:17:16Z</dcterms:created>
  <dcterms:modified xsi:type="dcterms:W3CDTF">2024-09-25T09:42:36Z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0x010100B0ED36E892A1CC4A8200BE84EE96CDB8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2024-04-10T13:10:09Z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40a5b351-0e0c-4b41-bfba-b5ac7397722f</vt:lpwstr>
  </property>
  <property fmtid="{D5CDD505-2E9C-101B-9397-08002B2CF9AE}" pid="10" name="MSIP_Label_f505dd38-82b4-4427-b8a7-50e105392c97_ContentBits">
    <vt:lpwstr>0</vt:lpwstr>
  </property>
  <property fmtid="{D5CDD505-2E9C-101B-9397-08002B2CF9AE}" pid="11" name="Order">
    <vt:r8>86900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